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04" r:id="rId27"/>
    <p:sldId id="31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-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</a:t>
            </a:r>
            <a:r>
              <a:rPr lang="en-US" sz="2400" dirty="0" smtClean="0">
                <a:solidFill>
                  <a:srgbClr val="FF0000"/>
                </a:solidFill>
              </a:rPr>
              <a:t>rate, selection)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 - </a:t>
            </a:r>
            <a:r>
              <a:rPr lang="en-US" sz="2800" b="1" dirty="0"/>
              <a:t>A</a:t>
            </a:r>
            <a:r>
              <a:rPr lang="en-US" sz="2800" dirty="0"/>
              <a:t>nalysis of </a:t>
            </a:r>
            <a:r>
              <a:rPr lang="en-US" sz="2800" b="1" dirty="0"/>
              <a:t>Mo</a:t>
            </a:r>
            <a:r>
              <a:rPr lang="en-US" sz="2800" dirty="0"/>
              <a:t>lecular </a:t>
            </a:r>
            <a:r>
              <a:rPr lang="en-US" sz="2800" b="1" dirty="0"/>
              <a:t>Va</a:t>
            </a:r>
            <a:r>
              <a:rPr lang="en-US" sz="2800" dirty="0"/>
              <a:t>riance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4130"/>
            <a:ext cx="7886700" cy="4762833"/>
          </a:xfrm>
        </p:spPr>
        <p:txBody>
          <a:bodyPr>
            <a:normAutofit/>
          </a:bodyPr>
          <a:lstStyle/>
          <a:p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 smtClean="0"/>
              <a:t>hypothesis </a:t>
            </a:r>
            <a:r>
              <a:rPr lang="en-US" dirty="0"/>
              <a:t>of population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Goal: See how well that hypothesis explains genetic variance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</a:t>
            </a:r>
            <a:r>
              <a:rPr lang="en-US" dirty="0" smtClean="0"/>
              <a:t>components:</a:t>
            </a:r>
          </a:p>
          <a:p>
            <a:pPr lvl="1"/>
            <a:r>
              <a:rPr lang="en-US" dirty="0" smtClean="0"/>
              <a:t>Among groups </a:t>
            </a:r>
          </a:p>
          <a:p>
            <a:pPr lvl="1"/>
            <a:r>
              <a:rPr lang="en-US" dirty="0" smtClean="0"/>
              <a:t>Among subpopulations within groups </a:t>
            </a:r>
          </a:p>
          <a:p>
            <a:pPr lvl="1"/>
            <a:r>
              <a:rPr lang="en-US" dirty="0" smtClean="0"/>
              <a:t>Among individuals within subpopulations</a:t>
            </a:r>
            <a:endParaRPr lang="en-US" dirty="0" smtClean="0"/>
          </a:p>
          <a:p>
            <a:endParaRPr lang="en-US" dirty="0" smtClean="0"/>
          </a:p>
          <a:p>
            <a:r>
              <a:rPr lang="en-US" smtClean="0"/>
              <a:t>Test significance using random permutation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</a:t>
            </a:r>
            <a:r>
              <a:rPr lang="en-US" sz="2400" dirty="0" smtClean="0"/>
              <a:t>measure of uniqueness of haplotypes</a:t>
            </a:r>
            <a:endParaRPr lang="en-US" sz="2400" dirty="0" smtClean="0"/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190" y="2809386"/>
            <a:ext cx="2179675" cy="1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2923</TotalTime>
  <Words>1645</Words>
  <Application>Microsoft Macintosh PowerPoint</Application>
  <PresentationFormat>On-screen Show (4:3)</PresentationFormat>
  <Paragraphs>265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 - Analysis of Molecular Variance </vt:lpstr>
      <vt:lpstr>PowerPoint Presentation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223</cp:revision>
  <cp:lastPrinted>2014-01-15T01:50:06Z</cp:lastPrinted>
  <dcterms:created xsi:type="dcterms:W3CDTF">2006-08-16T00:00:00Z</dcterms:created>
  <dcterms:modified xsi:type="dcterms:W3CDTF">2018-02-14T14:14:06Z</dcterms:modified>
</cp:coreProperties>
</file>